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3" r:id="rId10"/>
    <p:sldId id="294" r:id="rId11"/>
    <p:sldId id="295" r:id="rId12"/>
    <p:sldId id="292" r:id="rId13"/>
    <p:sldId id="297" r:id="rId14"/>
    <p:sldId id="298" r:id="rId15"/>
    <p:sldId id="296" r:id="rId16"/>
    <p:sldId id="300" r:id="rId17"/>
    <p:sldId id="301" r:id="rId18"/>
    <p:sldId id="303" r:id="rId19"/>
    <p:sldId id="311" r:id="rId20"/>
    <p:sldId id="312" r:id="rId21"/>
    <p:sldId id="304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797675" cy="987425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408"/>
    <a:srgbClr val="E10602"/>
    <a:srgbClr val="2318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19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CD3045-24CE-4643-A0CB-44C8E40C3804}" type="datetimeFigureOut">
              <a:rPr lang="zh-CN" altLang="en-US"/>
              <a:pPr>
                <a:defRPr/>
              </a:pPr>
              <a:t>2014/10/24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C0B1E2-2E29-4404-A99E-07A47EF0C6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21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32040-7042-4AAD-A141-0A648FA57A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61366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DA047C-549C-4BE4-8349-9F9D8EC57D9D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387973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32040-7042-4AAD-A141-0A648FA57AE4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2255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79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  <a:noFill/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SzPct val="100000"/>
              <a:defRPr>
                <a:solidFill>
                  <a:schemeClr val="tx1"/>
                </a:solidFill>
                <a:latin typeface="Consolas" panose="020B0609020204030204" pitchFamily="49" charset="0"/>
                <a:ea typeface="方正兰亭纤黑简体" panose="03000509000000000000" pitchFamily="65" charset="-122"/>
                <a:cs typeface="Consolas" panose="020B0609020204030204" pitchFamily="49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100000"/>
              <a:defRPr>
                <a:solidFill>
                  <a:schemeClr val="tx1"/>
                </a:solidFill>
                <a:latin typeface="Consolas" panose="020B0609020204030204" pitchFamily="49" charset="0"/>
                <a:ea typeface="方正兰亭纤黑简体" panose="03000509000000000000" pitchFamily="65" charset="-122"/>
                <a:cs typeface="Consolas" panose="020B0609020204030204" pitchFamily="49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100000"/>
              <a:defRPr>
                <a:solidFill>
                  <a:schemeClr val="tx1"/>
                </a:solidFill>
                <a:latin typeface="Consolas" panose="020B0609020204030204" pitchFamily="49" charset="0"/>
                <a:ea typeface="方正兰亭纤黑简体" panose="03000509000000000000" pitchFamily="65" charset="-122"/>
                <a:cs typeface="Consolas" panose="020B0609020204030204" pitchFamily="49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SzPct val="100000"/>
              <a:defRPr>
                <a:solidFill>
                  <a:schemeClr val="tx1"/>
                </a:solidFill>
                <a:latin typeface="Consolas" panose="020B0609020204030204" pitchFamily="49" charset="0"/>
                <a:ea typeface="方正兰亭纤黑简体" panose="03000509000000000000" pitchFamily="65" charset="-122"/>
                <a:cs typeface="Consolas" panose="020B0609020204030204" pitchFamily="49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SzPct val="100000"/>
              <a:defRPr>
                <a:solidFill>
                  <a:schemeClr val="tx1"/>
                </a:solidFill>
                <a:latin typeface="Consolas" panose="020B0609020204030204" pitchFamily="49" charset="0"/>
                <a:ea typeface="方正兰亭纤黑简体" panose="03000509000000000000" pitchFamily="65" charset="-122"/>
                <a:cs typeface="Consolas" panose="020B0609020204030204" pitchFamily="49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3629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0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453188"/>
            <a:ext cx="8350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黑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50000"/>
        <a:buChar char="•"/>
        <a:defRPr sz="3200" kern="1200">
          <a:solidFill>
            <a:schemeClr val="tx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50000"/>
        <a:buChar char="–"/>
        <a:defRPr sz="2800" kern="1200">
          <a:solidFill>
            <a:schemeClr val="tx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50000"/>
        <a:buChar char="•"/>
        <a:defRPr sz="2400" kern="1200">
          <a:solidFill>
            <a:schemeClr val="tx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50000"/>
        <a:buChar char="–"/>
        <a:defRPr sz="2000" kern="1200">
          <a:solidFill>
            <a:schemeClr val="tx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50000"/>
        <a:buChar char="»"/>
        <a:defRPr sz="2000" kern="1200">
          <a:solidFill>
            <a:schemeClr val="tx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dancer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1"/>
          <p:cNvSpPr txBox="1">
            <a:spLocks noChangeArrowheads="1"/>
          </p:cNvSpPr>
          <p:nvPr/>
        </p:nvSpPr>
        <p:spPr bwMode="auto">
          <a:xfrm>
            <a:off x="683568" y="4754383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dirty="0" smtClean="0"/>
              <a:t>24 </a:t>
            </a:r>
            <a:r>
              <a:rPr lang="en-US" altLang="zh-CN" sz="4800" dirty="0"/>
              <a:t>or 1024</a:t>
            </a:r>
            <a:r>
              <a:rPr lang="en-US" altLang="zh-CN" sz="4800" dirty="0" smtClean="0"/>
              <a:t>?</a:t>
            </a:r>
          </a:p>
          <a:p>
            <a:pPr algn="ctr"/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PWN Jawbone Up24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手环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53" y="1862311"/>
            <a:ext cx="3724275" cy="2790825"/>
          </a:xfrm>
          <a:prstGeom prst="rect">
            <a:avLst/>
          </a:prstGeom>
        </p:spPr>
      </p:pic>
      <p:pic>
        <p:nvPicPr>
          <p:cNvPr id="5127" name="Picture 7" descr="http://dyzup8v06s4q5.cloudfront.net/ver/14.10.22.175149/images/store/buy/health/up24/configure/lemon_li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9760">
            <a:off x="2980901" y="1097779"/>
            <a:ext cx="1906627" cy="1844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dyzup8v06s4q5.cloudfront.net/ver/14.10.22.175149/images/store/buy/health/up24/configure/ony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265">
            <a:off x="3843531" y="764374"/>
            <a:ext cx="1777898" cy="1714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40386"/>
            <a:ext cx="1640208" cy="158247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破解</a:t>
            </a:r>
            <a:r>
              <a:rPr lang="en-US" altLang="zh-CN" dirty="0" smtClean="0"/>
              <a:t>Updater</a:t>
            </a:r>
          </a:p>
          <a:p>
            <a:pPr lvl="1">
              <a:defRPr/>
            </a:pPr>
            <a:r>
              <a:rPr lang="zh-CN" altLang="en-US" dirty="0" smtClean="0"/>
              <a:t>去除刷机次数限制</a:t>
            </a:r>
            <a:endParaRPr lang="en-US" altLang="zh-CN" dirty="0" smtClean="0"/>
          </a:p>
        </p:txBody>
      </p:sp>
      <p:pic>
        <p:nvPicPr>
          <p:cNvPr id="16387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68471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92563"/>
            <a:ext cx="46847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9" name="直接箭头连接符 3"/>
          <p:cNvCxnSpPr>
            <a:cxnSpLocks noChangeShapeType="1"/>
          </p:cNvCxnSpPr>
          <p:nvPr/>
        </p:nvCxnSpPr>
        <p:spPr bwMode="auto">
          <a:xfrm>
            <a:off x="2555875" y="3500438"/>
            <a:ext cx="1439863" cy="208915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破解</a:t>
            </a:r>
            <a:r>
              <a:rPr lang="en-US" altLang="zh-CN" dirty="0" smtClean="0"/>
              <a:t>Updater</a:t>
            </a:r>
          </a:p>
          <a:p>
            <a:pPr lvl="1">
              <a:defRPr/>
            </a:pPr>
            <a:r>
              <a:rPr lang="zh-CN" altLang="en-US" dirty="0" smtClean="0"/>
              <a:t>刷自定义</a:t>
            </a:r>
            <a:r>
              <a:rPr lang="en-US" altLang="zh-CN" dirty="0" smtClean="0"/>
              <a:t>ROM</a:t>
            </a:r>
          </a:p>
        </p:txBody>
      </p:sp>
      <p:pic>
        <p:nvPicPr>
          <p:cNvPr id="174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63150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965575"/>
            <a:ext cx="66579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3" name="直接箭头连接符 3"/>
          <p:cNvCxnSpPr>
            <a:cxnSpLocks noChangeShapeType="1"/>
          </p:cNvCxnSpPr>
          <p:nvPr/>
        </p:nvCxnSpPr>
        <p:spPr bwMode="auto">
          <a:xfrm>
            <a:off x="1619250" y="2636838"/>
            <a:ext cx="649288" cy="2087562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Rom</a:t>
            </a:r>
            <a:r>
              <a:rPr lang="zh-CN" altLang="en-US" dirty="0" smtClean="0"/>
              <a:t>解密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err="1"/>
              <a:t>UpUpdater.Firmware.latestPottier.mxu</a:t>
            </a:r>
            <a:endParaRPr lang="en-US" altLang="zh-CN" dirty="0" smtClean="0"/>
          </a:p>
          <a:p>
            <a:pPr lvl="2">
              <a:defRPr/>
            </a:pPr>
            <a:r>
              <a:rPr lang="en-US" altLang="zh-CN" dirty="0" smtClean="0"/>
              <a:t>RC4</a:t>
            </a:r>
          </a:p>
          <a:p>
            <a:pPr lvl="2">
              <a:defRPr/>
            </a:pPr>
            <a:r>
              <a:rPr lang="en-US" altLang="zh-CN" dirty="0" err="1" smtClean="0"/>
              <a:t>Zlib.compress</a:t>
            </a:r>
            <a:r>
              <a:rPr lang="zh-CN" altLang="en-US" dirty="0" smtClean="0"/>
              <a:t>（</a:t>
            </a:r>
            <a:r>
              <a:rPr lang="zh-CN" altLang="en-US" dirty="0" smtClean="0">
                <a:solidFill>
                  <a:srgbClr val="FF0000"/>
                </a:solidFill>
              </a:rPr>
              <a:t>有坑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>
              <a:defRPr/>
            </a:pPr>
            <a:r>
              <a:rPr lang="en-US" altLang="zh-CN" dirty="0" smtClean="0"/>
              <a:t>tar</a:t>
            </a:r>
          </a:p>
          <a:p>
            <a:pPr lvl="1">
              <a:defRPr/>
            </a:pPr>
            <a:endParaRPr lang="en-US" altLang="zh-CN" dirty="0" smtClean="0"/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5667375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Rom</a:t>
            </a:r>
            <a:r>
              <a:rPr lang="zh-CN" altLang="en-US" dirty="0" smtClean="0"/>
              <a:t>解密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Trick</a:t>
            </a:r>
            <a:r>
              <a:rPr lang="zh-CN" altLang="en-US" dirty="0" smtClean="0"/>
              <a:t>：影响</a:t>
            </a:r>
            <a:r>
              <a:rPr lang="en-US" altLang="zh-CN" dirty="0" smtClean="0"/>
              <a:t>rom</a:t>
            </a:r>
            <a:r>
              <a:rPr lang="zh-CN" altLang="en-US" dirty="0" smtClean="0"/>
              <a:t>回编</a:t>
            </a:r>
            <a:endParaRPr lang="en-US" altLang="zh-CN" dirty="0" smtClean="0"/>
          </a:p>
        </p:txBody>
      </p:sp>
      <p:pic>
        <p:nvPicPr>
          <p:cNvPr id="19459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9608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97525"/>
            <a:ext cx="39608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12875"/>
            <a:ext cx="44688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284538"/>
            <a:ext cx="4549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3" name="直接箭头连接符 10"/>
          <p:cNvCxnSpPr>
            <a:cxnSpLocks noChangeShapeType="1"/>
          </p:cNvCxnSpPr>
          <p:nvPr/>
        </p:nvCxnSpPr>
        <p:spPr bwMode="auto">
          <a:xfrm flipV="1">
            <a:off x="2411413" y="4581525"/>
            <a:ext cx="3313112" cy="12954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直接箭头连接符 13"/>
          <p:cNvCxnSpPr>
            <a:cxnSpLocks noChangeShapeType="1"/>
          </p:cNvCxnSpPr>
          <p:nvPr/>
        </p:nvCxnSpPr>
        <p:spPr bwMode="auto">
          <a:xfrm>
            <a:off x="1547813" y="4941888"/>
            <a:ext cx="360362" cy="65563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13"/>
          <p:cNvCxnSpPr>
            <a:cxnSpLocks noChangeShapeType="1"/>
          </p:cNvCxnSpPr>
          <p:nvPr/>
        </p:nvCxnSpPr>
        <p:spPr bwMode="auto">
          <a:xfrm flipH="1">
            <a:off x="5580434" y="2564904"/>
            <a:ext cx="1943894" cy="173166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Rom</a:t>
            </a:r>
            <a:r>
              <a:rPr lang="zh-CN" altLang="en-US" dirty="0" smtClean="0"/>
              <a:t>破解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阻碍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App DRM</a:t>
            </a:r>
            <a:r>
              <a:rPr lang="zh-CN" altLang="en-US" dirty="0" smtClean="0">
                <a:solidFill>
                  <a:srgbClr val="FF0000"/>
                </a:solidFill>
              </a:rPr>
              <a:t>保护，</a:t>
            </a:r>
            <a:r>
              <a:rPr lang="zh-CN" altLang="en-US" dirty="0" smtClean="0">
                <a:solidFill>
                  <a:srgbClr val="FF0000"/>
                </a:solidFill>
              </a:rPr>
              <a:t>破解</a:t>
            </a:r>
            <a:r>
              <a:rPr lang="zh-CN" altLang="en-US" dirty="0" smtClean="0">
                <a:solidFill>
                  <a:srgbClr val="FF0000"/>
                </a:solidFill>
              </a:rPr>
              <a:t>蓝</a:t>
            </a:r>
            <a:r>
              <a:rPr lang="zh-CN" altLang="en-US" dirty="0" smtClean="0">
                <a:solidFill>
                  <a:srgbClr val="FF0000"/>
                </a:solidFill>
              </a:rPr>
              <a:t>牙通信协议困难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Msp430</a:t>
            </a:r>
            <a:r>
              <a:rPr lang="zh-CN" altLang="en-US" dirty="0" smtClean="0">
                <a:solidFill>
                  <a:srgbClr val="FF0000"/>
                </a:solidFill>
              </a:rPr>
              <a:t>指令集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无法</a:t>
            </a:r>
            <a:r>
              <a:rPr lang="zh-CN" altLang="en-US" dirty="0" smtClean="0">
                <a:solidFill>
                  <a:srgbClr val="FF0000"/>
                </a:solidFill>
              </a:rPr>
              <a:t>调试，全</a:t>
            </a:r>
            <a:r>
              <a:rPr lang="zh-CN" altLang="en-US" dirty="0" smtClean="0">
                <a:solidFill>
                  <a:srgbClr val="FF0000"/>
                </a:solidFill>
              </a:rPr>
              <a:t>静态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zh-CN" altLang="en-US" dirty="0" smtClean="0">
                <a:solidFill>
                  <a:srgbClr val="0070C0"/>
                </a:solidFill>
              </a:rPr>
              <a:t>解决方法：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2">
              <a:defRPr/>
            </a:pPr>
            <a:r>
              <a:rPr lang="zh-CN" altLang="en-US" dirty="0" smtClean="0">
                <a:solidFill>
                  <a:srgbClr val="0070C0"/>
                </a:solidFill>
              </a:rPr>
              <a:t>快速学习</a:t>
            </a:r>
            <a:r>
              <a:rPr lang="en-US" altLang="zh-CN" dirty="0" smtClean="0">
                <a:solidFill>
                  <a:srgbClr val="0070C0"/>
                </a:solidFill>
              </a:rPr>
              <a:t>+</a:t>
            </a:r>
            <a:r>
              <a:rPr lang="zh-CN" altLang="en-US" dirty="0" smtClean="0">
                <a:solidFill>
                  <a:srgbClr val="0070C0"/>
                </a:solidFill>
              </a:rPr>
              <a:t>试错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2">
              <a:defRPr/>
            </a:pPr>
            <a:r>
              <a:rPr lang="zh-CN" altLang="en-US" dirty="0" smtClean="0">
                <a:solidFill>
                  <a:srgbClr val="0070C0"/>
                </a:solidFill>
              </a:rPr>
              <a:t>按照“</a:t>
            </a:r>
            <a:r>
              <a:rPr lang="en-US" altLang="zh-CN" dirty="0" smtClean="0">
                <a:solidFill>
                  <a:srgbClr val="0070C0"/>
                </a:solidFill>
              </a:rPr>
              <a:t>@</a:t>
            </a:r>
            <a:r>
              <a:rPr lang="zh-CN" altLang="en-US" dirty="0" smtClean="0">
                <a:solidFill>
                  <a:srgbClr val="0070C0"/>
                </a:solidFill>
              </a:rPr>
              <a:t>偏移”组装</a:t>
            </a:r>
            <a:r>
              <a:rPr lang="en-US" altLang="zh-CN" dirty="0" smtClean="0">
                <a:solidFill>
                  <a:srgbClr val="0070C0"/>
                </a:solidFill>
              </a:rPr>
              <a:t>Rom</a:t>
            </a:r>
            <a:r>
              <a:rPr lang="zh-CN" altLang="en-US" dirty="0" smtClean="0">
                <a:solidFill>
                  <a:srgbClr val="0070C0"/>
                </a:solidFill>
              </a:rPr>
              <a:t>里的完整镜像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2">
              <a:defRPr/>
            </a:pPr>
            <a:r>
              <a:rPr lang="en-US" altLang="zh-CN" dirty="0" smtClean="0">
                <a:solidFill>
                  <a:srgbClr val="0070C0"/>
                </a:solidFill>
              </a:rPr>
              <a:t>IDA</a:t>
            </a:r>
            <a:r>
              <a:rPr lang="zh-CN" altLang="en-US" dirty="0" smtClean="0">
                <a:solidFill>
                  <a:srgbClr val="0070C0"/>
                </a:solidFill>
              </a:rPr>
              <a:t>静态分析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zh-CN" altLang="en-US" dirty="0" smtClean="0">
                <a:solidFill>
                  <a:srgbClr val="0070C0"/>
                </a:solidFill>
              </a:rPr>
              <a:t>有少量的调试字符串信息可供参考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zh-CN" altLang="en-US" dirty="0" smtClean="0">
                <a:solidFill>
                  <a:srgbClr val="0070C0"/>
                </a:solidFill>
              </a:rPr>
              <a:t>先全览全局，再单点突破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2">
              <a:defRPr/>
            </a:pPr>
            <a:endParaRPr lang="en-US" altLang="zh-CN" dirty="0" smtClean="0"/>
          </a:p>
          <a:p>
            <a:pPr lvl="2">
              <a:defRPr/>
            </a:pP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Rom</a:t>
            </a:r>
            <a:r>
              <a:rPr lang="zh-CN" altLang="en-US" dirty="0" smtClean="0"/>
              <a:t>破解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Hex Text</a:t>
            </a:r>
            <a:r>
              <a:rPr lang="zh-CN" altLang="en-US" dirty="0" smtClean="0"/>
              <a:t>：烧录</a:t>
            </a:r>
            <a:r>
              <a:rPr lang="en-US" altLang="zh-CN" dirty="0" smtClean="0"/>
              <a:t>Rom</a:t>
            </a:r>
            <a:r>
              <a:rPr lang="zh-CN" altLang="en-US" dirty="0" smtClean="0"/>
              <a:t>格式</a:t>
            </a:r>
            <a:endParaRPr lang="en-US" altLang="zh-CN" dirty="0" smtClean="0"/>
          </a:p>
          <a:p>
            <a:pPr lvl="2">
              <a:defRPr/>
            </a:pPr>
            <a:r>
              <a:rPr lang="en-US" altLang="zh-CN" i="1" dirty="0" smtClean="0">
                <a:solidFill>
                  <a:srgbClr val="C00000"/>
                </a:solidFill>
              </a:rPr>
              <a:t>V7-BSL-3.0.1.txt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Boot Strap Loader</a:t>
            </a:r>
          </a:p>
          <a:p>
            <a:pPr lvl="2">
              <a:defRPr/>
            </a:pPr>
            <a:r>
              <a:rPr lang="en-US" altLang="zh-CN" i="1" dirty="0" smtClean="0">
                <a:solidFill>
                  <a:srgbClr val="C00000"/>
                </a:solidFill>
              </a:rPr>
              <a:t>NB_EndUserV7_ti.txt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0070C0"/>
                </a:solidFill>
              </a:rPr>
              <a:t>Application</a:t>
            </a:r>
            <a:endParaRPr lang="en-US" altLang="zh-CN" b="1" dirty="0">
              <a:solidFill>
                <a:srgbClr val="0070C0"/>
              </a:solidFill>
            </a:endParaRPr>
          </a:p>
          <a:p>
            <a:pPr lvl="2">
              <a:defRPr/>
            </a:pPr>
            <a:endParaRPr lang="en-US" altLang="zh-CN" dirty="0" smtClean="0"/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498951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修改</a:t>
            </a:r>
            <a:r>
              <a:rPr lang="en-US" altLang="zh-CN" dirty="0" err="1" smtClean="0"/>
              <a:t>DeviceName</a:t>
            </a:r>
            <a:endParaRPr lang="en-US" altLang="zh-CN" dirty="0" smtClean="0"/>
          </a:p>
          <a:p>
            <a:pPr lvl="2">
              <a:defRPr/>
            </a:pPr>
            <a:endParaRPr lang="en-US" altLang="zh-CN" dirty="0" smtClean="0"/>
          </a:p>
          <a:p>
            <a:pPr lvl="2">
              <a:defRPr/>
            </a:pPr>
            <a:endParaRPr lang="zh-CN" altLang="en-US" dirty="0"/>
          </a:p>
        </p:txBody>
      </p:sp>
      <p:pic>
        <p:nvPicPr>
          <p:cNvPr id="2253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908050"/>
            <a:ext cx="56181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932113"/>
            <a:ext cx="6046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3525"/>
            <a:ext cx="5067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4" name="直接箭头连接符 6"/>
          <p:cNvCxnSpPr>
            <a:cxnSpLocks noChangeShapeType="1"/>
          </p:cNvCxnSpPr>
          <p:nvPr/>
        </p:nvCxnSpPr>
        <p:spPr bwMode="auto">
          <a:xfrm>
            <a:off x="1122363" y="2317750"/>
            <a:ext cx="3457575" cy="82391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" name="直接箭头连接符 8"/>
          <p:cNvCxnSpPr>
            <a:cxnSpLocks noChangeShapeType="1"/>
          </p:cNvCxnSpPr>
          <p:nvPr/>
        </p:nvCxnSpPr>
        <p:spPr bwMode="auto">
          <a:xfrm flipH="1">
            <a:off x="1039813" y="3284538"/>
            <a:ext cx="3540125" cy="143986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增加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24</a:t>
            </a:r>
            <a:r>
              <a:rPr lang="zh-CN" altLang="en-US" dirty="0" smtClean="0"/>
              <a:t>功能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解析蓝牙通信数据协议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找到闹钟数据读写代码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Inline hook: </a:t>
            </a:r>
            <a:r>
              <a:rPr lang="zh-CN" altLang="en-US" dirty="0" smtClean="0"/>
              <a:t>劫持</a:t>
            </a:r>
            <a:r>
              <a:rPr lang="en-US" altLang="zh-CN" dirty="0" smtClean="0"/>
              <a:t>+</a:t>
            </a:r>
            <a:r>
              <a:rPr lang="zh-CN" altLang="en-US" dirty="0" smtClean="0"/>
              <a:t>闪屏</a:t>
            </a:r>
            <a:r>
              <a:rPr lang="en-US" altLang="zh-CN" dirty="0" smtClean="0"/>
              <a:t>+</a:t>
            </a:r>
            <a:r>
              <a:rPr lang="zh-CN" altLang="en-US" dirty="0" smtClean="0"/>
              <a:t>振动</a:t>
            </a:r>
            <a:endParaRPr lang="en-US" altLang="zh-CN" dirty="0" smtClean="0"/>
          </a:p>
          <a:p>
            <a:pPr lvl="1">
              <a:defRPr/>
            </a:pPr>
            <a:endParaRPr lang="en-US" altLang="zh-CN" dirty="0" smtClean="0"/>
          </a:p>
          <a:p>
            <a:pPr lvl="2">
              <a:defRPr/>
            </a:pP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解析蓝牙通信数据协议</a:t>
            </a:r>
            <a:endParaRPr lang="en-US" altLang="zh-CN" dirty="0"/>
          </a:p>
          <a:p>
            <a:pPr lvl="1">
              <a:defRPr/>
            </a:pPr>
            <a:r>
              <a:rPr lang="zh-CN" altLang="en-US" dirty="0" smtClean="0"/>
              <a:t>多次抓包，比较异同</a:t>
            </a:r>
            <a:endParaRPr lang="en-US" altLang="zh-CN" dirty="0" smtClean="0"/>
          </a:p>
          <a:p>
            <a:pPr lvl="2">
              <a:defRPr/>
            </a:pPr>
            <a:r>
              <a:rPr lang="en-US" altLang="zh-CN" dirty="0">
                <a:solidFill>
                  <a:srgbClr val="C00000"/>
                </a:solidFill>
              </a:rPr>
              <a:t>0x02</a:t>
            </a:r>
            <a:r>
              <a:rPr lang="en-US" altLang="zh-CN" dirty="0"/>
              <a:t>: </a:t>
            </a:r>
            <a:r>
              <a:rPr lang="zh-CN" altLang="en-US" dirty="0"/>
              <a:t>闹钟重复周期</a:t>
            </a:r>
            <a:endParaRPr lang="en-US" altLang="zh-CN" dirty="0"/>
          </a:p>
          <a:p>
            <a:pPr lvl="2">
              <a:defRPr/>
            </a:pPr>
            <a:r>
              <a:rPr lang="en-US" altLang="zh-CN" dirty="0">
                <a:solidFill>
                  <a:srgbClr val="C00000"/>
                </a:solidFill>
              </a:rPr>
              <a:t>0x0270</a:t>
            </a:r>
            <a:r>
              <a:rPr lang="en-US" altLang="zh-CN" dirty="0"/>
              <a:t>: </a:t>
            </a:r>
            <a:r>
              <a:rPr lang="zh-CN" altLang="en-US" dirty="0"/>
              <a:t>闹钟结束</a:t>
            </a:r>
            <a:r>
              <a:rPr lang="zh-CN" altLang="en-US" dirty="0" smtClean="0"/>
              <a:t>时间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2"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0x025c</a:t>
            </a:r>
            <a:r>
              <a:rPr lang="en-US" altLang="zh-CN" dirty="0" smtClean="0"/>
              <a:t>: </a:t>
            </a:r>
            <a:r>
              <a:rPr lang="zh-CN" altLang="en-US" dirty="0" smtClean="0"/>
              <a:t>闹钟开始时间</a:t>
            </a:r>
            <a:endParaRPr lang="en-US" altLang="zh-CN" dirty="0" smtClean="0"/>
          </a:p>
          <a:p>
            <a:pPr lvl="2">
              <a:defRPr/>
            </a:pPr>
            <a:endParaRPr lang="zh-CN" altLang="en-US" dirty="0"/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50895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 bwMode="auto">
          <a:xfrm>
            <a:off x="4427984" y="1700808"/>
            <a:ext cx="1224136" cy="25922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/>
          <p:cNvCxnSpPr/>
          <p:nvPr/>
        </p:nvCxnSpPr>
        <p:spPr bwMode="auto">
          <a:xfrm>
            <a:off x="4139952" y="2132856"/>
            <a:ext cx="1080120" cy="2160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箭头连接符 16"/>
          <p:cNvCxnSpPr/>
          <p:nvPr/>
        </p:nvCxnSpPr>
        <p:spPr bwMode="auto">
          <a:xfrm>
            <a:off x="3740867" y="2566643"/>
            <a:ext cx="1083161" cy="17264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ROM</a:t>
            </a:r>
            <a:r>
              <a:rPr lang="zh-CN" altLang="en-US" dirty="0" smtClean="0"/>
              <a:t>逆向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16</a:t>
            </a:r>
            <a:r>
              <a:rPr lang="zh-CN" altLang="en-US" dirty="0" smtClean="0"/>
              <a:t>位，</a:t>
            </a:r>
            <a:r>
              <a:rPr lang="en-US" altLang="zh-CN" dirty="0" smtClean="0"/>
              <a:t>64k</a:t>
            </a:r>
            <a:r>
              <a:rPr lang="zh-CN" altLang="en-US" dirty="0" smtClean="0"/>
              <a:t>寻址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27</a:t>
            </a:r>
            <a:r>
              <a:rPr lang="zh-CN" altLang="en-US" dirty="0" smtClean="0"/>
              <a:t>条内核指令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16</a:t>
            </a:r>
            <a:r>
              <a:rPr lang="zh-CN" altLang="en-US" dirty="0" smtClean="0"/>
              <a:t>个寄存器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中断：</a:t>
            </a:r>
            <a:endParaRPr lang="en-US" altLang="zh-CN" dirty="0" smtClean="0"/>
          </a:p>
          <a:p>
            <a:pPr lvl="2">
              <a:defRPr/>
            </a:pPr>
            <a:r>
              <a:rPr lang="zh-CN" altLang="en-US" dirty="0" smtClean="0"/>
              <a:t>时钟</a:t>
            </a:r>
            <a:endParaRPr lang="en-US" altLang="zh-CN" dirty="0" smtClean="0"/>
          </a:p>
          <a:p>
            <a:pPr lvl="2">
              <a:defRPr/>
            </a:pPr>
            <a:r>
              <a:rPr lang="en-US" altLang="zh-CN" dirty="0" smtClean="0"/>
              <a:t>LED</a:t>
            </a:r>
          </a:p>
          <a:p>
            <a:pPr lvl="2">
              <a:defRPr/>
            </a:pPr>
            <a:r>
              <a:rPr lang="zh-CN" altLang="en-US" dirty="0" smtClean="0"/>
              <a:t>震动</a:t>
            </a:r>
            <a:endParaRPr lang="en-US" altLang="zh-CN" dirty="0" smtClean="0"/>
          </a:p>
          <a:p>
            <a:pPr lvl="2">
              <a:defRPr/>
            </a:pPr>
            <a:r>
              <a:rPr lang="zh-CN" altLang="en-US" dirty="0" smtClean="0"/>
              <a:t>蓝牙</a:t>
            </a:r>
            <a:endParaRPr lang="en-US" altLang="zh-CN" dirty="0" smtClean="0"/>
          </a:p>
          <a:p>
            <a:pPr lvl="2">
              <a:defRPr/>
            </a:pPr>
            <a:r>
              <a:rPr lang="en-US" altLang="zh-CN" dirty="0" smtClean="0"/>
              <a:t>…</a:t>
            </a:r>
            <a:endParaRPr lang="en-US" altLang="zh-CN" dirty="0"/>
          </a:p>
          <a:p>
            <a:pPr lvl="2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19105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ttps://jawbone.com/ver/static/images/store/buy/health/up24/techspecs/up24_explodedview.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6672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Rom</a:t>
            </a:r>
            <a:r>
              <a:rPr lang="zh-CN" altLang="en-US" dirty="0" smtClean="0"/>
              <a:t>逆向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中断分支逻辑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118859" cy="50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闹钟读写代码</a:t>
            </a:r>
            <a:endParaRPr lang="en-US" altLang="zh-CN" dirty="0" smtClean="0"/>
          </a:p>
          <a:p>
            <a:pPr lvl="2">
              <a:defRPr/>
            </a:pPr>
            <a:endParaRPr lang="zh-CN" altLang="en-US" dirty="0"/>
          </a:p>
        </p:txBody>
      </p:sp>
      <p:pic>
        <p:nvPicPr>
          <p:cNvPr id="25603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22325"/>
            <a:ext cx="668655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闹钟读写代码</a:t>
            </a:r>
            <a:endParaRPr lang="zh-CN" altLang="en-US" dirty="0"/>
          </a:p>
        </p:txBody>
      </p:sp>
      <p:pic>
        <p:nvPicPr>
          <p:cNvPr id="26627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981075"/>
            <a:ext cx="78644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闹钟读写代码</a:t>
            </a:r>
            <a:endParaRPr lang="zh-CN" altLang="en-US" dirty="0"/>
          </a:p>
        </p:txBody>
      </p:sp>
      <p:pic>
        <p:nvPicPr>
          <p:cNvPr id="27651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30338"/>
            <a:ext cx="8483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19872" y="1430338"/>
            <a:ext cx="470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zh-CN" alt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60" y="2204864"/>
            <a:ext cx="470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  <a:endParaRPr lang="zh-CN" alt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4088" y="3290582"/>
            <a:ext cx="470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zh-CN" alt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Rom</a:t>
            </a:r>
            <a:r>
              <a:rPr lang="zh-CN" altLang="en-US" dirty="0" smtClean="0"/>
              <a:t>编译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Tar</a:t>
            </a:r>
          </a:p>
          <a:p>
            <a:pPr lvl="1">
              <a:defRPr/>
            </a:pPr>
            <a:r>
              <a:rPr lang="en-US" altLang="zh-CN" dirty="0" smtClean="0"/>
              <a:t>Compress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Trick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rc4</a:t>
            </a:r>
            <a:endParaRPr lang="zh-CN" altLang="en-US" dirty="0"/>
          </a:p>
        </p:txBody>
      </p:sp>
      <p:pic>
        <p:nvPicPr>
          <p:cNvPr id="2867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6637337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PWN!</a:t>
            </a:r>
          </a:p>
          <a:p>
            <a:pPr lvl="1">
              <a:defRPr/>
            </a:pPr>
            <a:r>
              <a:rPr lang="zh-CN" altLang="en-US" dirty="0" smtClean="0"/>
              <a:t>破解</a:t>
            </a:r>
            <a:r>
              <a:rPr lang="en-US" altLang="zh-CN" dirty="0" smtClean="0"/>
              <a:t>Updater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周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解密</a:t>
            </a:r>
            <a:r>
              <a:rPr lang="en-US" altLang="zh-CN" dirty="0" smtClean="0"/>
              <a:t>Rom+</a:t>
            </a:r>
            <a:r>
              <a:rPr lang="zh-CN" altLang="en-US" dirty="0" smtClean="0"/>
              <a:t>编译器：</a:t>
            </a:r>
            <a:r>
              <a:rPr lang="en-US" altLang="zh-CN" dirty="0" smtClean="0"/>
              <a:t>3</a:t>
            </a:r>
            <a:r>
              <a:rPr lang="zh-CN" altLang="en-US" dirty="0" smtClean="0"/>
              <a:t>周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逆向</a:t>
            </a:r>
            <a:r>
              <a:rPr lang="en-US" altLang="zh-CN" dirty="0" smtClean="0"/>
              <a:t>Rom+</a:t>
            </a:r>
            <a:r>
              <a:rPr lang="zh-CN" altLang="en-US" dirty="0" smtClean="0"/>
              <a:t>增加功能：</a:t>
            </a:r>
            <a:r>
              <a:rPr lang="en-US" altLang="zh-CN" dirty="0" smtClean="0"/>
              <a:t>3</a:t>
            </a:r>
            <a:r>
              <a:rPr lang="zh-CN" altLang="en-US" dirty="0" smtClean="0"/>
              <a:t>周</a:t>
            </a:r>
            <a:endParaRPr lang="en-US" altLang="zh-CN" dirty="0" smtClean="0"/>
          </a:p>
          <a:p>
            <a:pPr lvl="1">
              <a:defRPr/>
            </a:pPr>
            <a:endParaRPr lang="zh-CN" altLang="en-US" dirty="0"/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336651" cy="321919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clker.com/cliparts/e/B/4/G/J/4/blackhat-barry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382155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206413" y="3321050"/>
            <a:ext cx="1656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GeekPwn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Contact</a:t>
            </a:r>
          </a:p>
          <a:p>
            <a:pPr lvl="1"/>
            <a:r>
              <a:rPr lang="en-US" altLang="zh-CN" dirty="0" smtClean="0">
                <a:hlinkClick r:id="rId2"/>
              </a:rPr>
              <a:t>www.colordancer.net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微博</a:t>
            </a:r>
            <a:r>
              <a:rPr lang="en-US" altLang="zh-CN" dirty="0" smtClean="0"/>
              <a:t>@</a:t>
            </a:r>
            <a:r>
              <a:rPr lang="en-US" altLang="zh-CN" dirty="0" err="1" smtClean="0"/>
              <a:t>colordancer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67658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硬件参数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CPU</a:t>
            </a:r>
            <a:r>
              <a:rPr lang="zh-CN" altLang="en-US" dirty="0" smtClean="0"/>
              <a:t>：</a:t>
            </a:r>
            <a:r>
              <a:rPr lang="en-US" altLang="zh-CN" dirty="0"/>
              <a:t>Texas Instruments, </a:t>
            </a:r>
            <a:r>
              <a:rPr lang="en-US" altLang="zh-CN" dirty="0" smtClean="0"/>
              <a:t>MSP430/F5548</a:t>
            </a:r>
          </a:p>
          <a:p>
            <a:pPr lvl="1">
              <a:defRPr/>
            </a:pPr>
            <a:r>
              <a:rPr lang="zh-CN" altLang="en-US" dirty="0" smtClean="0"/>
              <a:t>存储：</a:t>
            </a:r>
            <a:r>
              <a:rPr lang="en-US" altLang="zh-CN" dirty="0" err="1" smtClean="0"/>
              <a:t>Macronix</a:t>
            </a:r>
            <a:r>
              <a:rPr lang="en-US" altLang="zh-CN" dirty="0" smtClean="0"/>
              <a:t>, MX25L8006E</a:t>
            </a:r>
          </a:p>
          <a:p>
            <a:pPr lvl="1">
              <a:defRPr/>
            </a:pPr>
            <a:r>
              <a:rPr lang="zh-CN" altLang="en-US" dirty="0" smtClean="0"/>
              <a:t>蓝牙：</a:t>
            </a:r>
            <a:r>
              <a:rPr lang="en-US" altLang="zh-CN" dirty="0" smtClean="0"/>
              <a:t>Bluetooth 4.0(BLE)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5228571" cy="37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PWN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目标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：修改蓝牙属性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Generic Access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err="1" smtClean="0">
                <a:solidFill>
                  <a:srgbClr val="FF0000"/>
                </a:solidFill>
              </a:rPr>
              <a:t>DeviceName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Up24-&gt;GeekPwn</a:t>
            </a:r>
          </a:p>
          <a:p>
            <a:pPr lvl="1">
              <a:defRPr/>
            </a:pPr>
            <a:r>
              <a:rPr lang="zh-CN" altLang="en-US" dirty="0">
                <a:solidFill>
                  <a:srgbClr val="0070C0"/>
                </a:solidFill>
              </a:rPr>
              <a:t>目标</a:t>
            </a:r>
            <a:r>
              <a:rPr lang="en-US" altLang="zh-CN" dirty="0">
                <a:solidFill>
                  <a:srgbClr val="0070C0"/>
                </a:solidFill>
              </a:rPr>
              <a:t>2</a:t>
            </a:r>
            <a:r>
              <a:rPr lang="zh-CN" altLang="en-US" dirty="0">
                <a:solidFill>
                  <a:srgbClr val="0070C0"/>
                </a:solidFill>
              </a:rPr>
              <a:t>：增加功能</a:t>
            </a:r>
            <a:endParaRPr lang="en-US" altLang="zh-CN" dirty="0">
              <a:solidFill>
                <a:srgbClr val="0070C0"/>
              </a:solidFill>
            </a:endParaRPr>
          </a:p>
          <a:p>
            <a:pPr lvl="2">
              <a:defRPr/>
            </a:pPr>
            <a:r>
              <a:rPr lang="zh-CN" altLang="en-US" dirty="0">
                <a:solidFill>
                  <a:srgbClr val="0070C0"/>
                </a:solidFill>
              </a:rPr>
              <a:t>当添加时间为</a:t>
            </a:r>
            <a:r>
              <a:rPr lang="en-US" altLang="zh-CN" dirty="0">
                <a:solidFill>
                  <a:srgbClr val="0070C0"/>
                </a:solidFill>
              </a:rPr>
              <a:t>10:24</a:t>
            </a:r>
            <a:r>
              <a:rPr lang="zh-CN" altLang="en-US" dirty="0">
                <a:solidFill>
                  <a:srgbClr val="0070C0"/>
                </a:solidFill>
              </a:rPr>
              <a:t>的闹钟时，手环“闪屏</a:t>
            </a:r>
            <a:r>
              <a:rPr lang="en-US" altLang="zh-CN" dirty="0">
                <a:solidFill>
                  <a:srgbClr val="0070C0"/>
                </a:solidFill>
              </a:rPr>
              <a:t>+</a:t>
            </a:r>
            <a:r>
              <a:rPr lang="zh-CN" altLang="en-US" dirty="0">
                <a:solidFill>
                  <a:srgbClr val="0070C0"/>
                </a:solidFill>
              </a:rPr>
              <a:t>震动”</a:t>
            </a:r>
            <a:endParaRPr lang="en-US" altLang="zh-CN" dirty="0">
              <a:solidFill>
                <a:srgbClr val="0070C0"/>
              </a:solidFill>
            </a:endParaRPr>
          </a:p>
          <a:p>
            <a:pPr lvl="2">
              <a:defRPr/>
            </a:pPr>
            <a:endParaRPr lang="en-US" altLang="zh-CN" dirty="0" smtClean="0"/>
          </a:p>
        </p:txBody>
      </p:sp>
      <p:pic>
        <p:nvPicPr>
          <p:cNvPr id="9219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6048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1979712" y="3933056"/>
            <a:ext cx="1584176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00025"/>
            <a:ext cx="6113463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2" descr="https://encrypted-tbn1.gstatic.com/images?q=tbn:ANd9GcSECjNn1vHz_0y6aSP7cscVh46Oe9pnQl3m3UqH9PWHi-xeFfqC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pic>
        <p:nvPicPr>
          <p:cNvPr id="10243" name="Picture 4" descr="http://img1.wikia.nocookie.net/__cb20140913171926/americanmcgeesalice/images/e/e3/Icon_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071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6" descr="https://encrypted-tbn1.gstatic.com/images?q=tbn:ANd9GcQ2dKwngshv0OxU_v4--4uLBOzagFyKajE3PK2DWlP37uvgtkDCmg"/>
          <p:cNvSpPr>
            <a:spLocks noChangeAspect="1" noChangeArrowheads="1"/>
          </p:cNvSpPr>
          <p:nvPr/>
        </p:nvSpPr>
        <p:spPr bwMode="auto">
          <a:xfrm>
            <a:off x="46910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pic>
        <p:nvPicPr>
          <p:cNvPr id="10245" name="Picture 8" descr="http://tcsaonline.com/wp-content/uploads/2013/06/iph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9338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2098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直接箭头连接符 9"/>
          <p:cNvCxnSpPr>
            <a:cxnSpLocks noChangeShapeType="1"/>
          </p:cNvCxnSpPr>
          <p:nvPr/>
        </p:nvCxnSpPr>
        <p:spPr bwMode="auto">
          <a:xfrm flipH="1">
            <a:off x="3132138" y="1628775"/>
            <a:ext cx="2016125" cy="1152525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8" name="文本框 10"/>
          <p:cNvSpPr txBox="1">
            <a:spLocks noChangeArrowheads="1"/>
          </p:cNvSpPr>
          <p:nvPr/>
        </p:nvSpPr>
        <p:spPr bwMode="auto">
          <a:xfrm rot="19800000">
            <a:off x="3270749" y="1855272"/>
            <a:ext cx="150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/>
              <a:t>HID </a:t>
            </a:r>
            <a:r>
              <a:rPr lang="zh-CN" altLang="en-US" sz="1800" dirty="0" smtClean="0"/>
              <a:t>读写</a:t>
            </a:r>
            <a:r>
              <a:rPr lang="en-US" altLang="zh-CN" sz="1800" dirty="0"/>
              <a:t>rom</a:t>
            </a:r>
            <a:endParaRPr lang="zh-CN" altLang="en-US" sz="1800" dirty="0"/>
          </a:p>
        </p:txBody>
      </p:sp>
      <p:sp>
        <p:nvSpPr>
          <p:cNvPr id="10249" name="文本框 13"/>
          <p:cNvSpPr txBox="1">
            <a:spLocks noChangeArrowheads="1"/>
          </p:cNvSpPr>
          <p:nvPr/>
        </p:nvSpPr>
        <p:spPr bwMode="auto">
          <a:xfrm rot="1800000">
            <a:off x="3270250" y="4011613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/>
              <a:t>设置数据：闹钟等</a:t>
            </a:r>
          </a:p>
        </p:txBody>
      </p:sp>
      <p:cxnSp>
        <p:nvCxnSpPr>
          <p:cNvPr id="10250" name="直接箭头连接符 23"/>
          <p:cNvCxnSpPr>
            <a:cxnSpLocks noChangeShapeType="1"/>
          </p:cNvCxnSpPr>
          <p:nvPr/>
        </p:nvCxnSpPr>
        <p:spPr bwMode="auto">
          <a:xfrm>
            <a:off x="3132138" y="4456113"/>
            <a:ext cx="2016125" cy="1116012"/>
          </a:xfrm>
          <a:prstGeom prst="straightConnector1">
            <a:avLst/>
          </a:prstGeom>
          <a:noFill/>
          <a:ln w="63500" algn="ctr">
            <a:solidFill>
              <a:srgbClr val="FC540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箭头连接符 27"/>
          <p:cNvCxnSpPr/>
          <p:nvPr/>
        </p:nvCxnSpPr>
        <p:spPr bwMode="auto">
          <a:xfrm>
            <a:off x="3132138" y="3819525"/>
            <a:ext cx="2016125" cy="111442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stealth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2" name="文本框 28"/>
          <p:cNvSpPr txBox="1">
            <a:spLocks noChangeArrowheads="1"/>
          </p:cNvSpPr>
          <p:nvPr/>
        </p:nvSpPr>
        <p:spPr bwMode="auto">
          <a:xfrm rot="1800000">
            <a:off x="3238500" y="49672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2318DE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2318DE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8DE"/>
              </a:buClr>
              <a:buSzPct val="1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/>
              <a:t>手环记录数据</a:t>
            </a:r>
          </a:p>
        </p:txBody>
      </p:sp>
      <p:pic>
        <p:nvPicPr>
          <p:cNvPr id="10253" name="Picture 10" descr="http://upload.wikimedia.org/wikipedia/commons/thumb/f/fd/USB_Icon.svg/2000px-USB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7463">
            <a:off x="3941763" y="2217738"/>
            <a:ext cx="7302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2" descr="http://img.wdjimg.com/mms/icon/v1/e/ab/cd306d5237e1079f381caad436f31abe_256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445000"/>
            <a:ext cx="5000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dirty="0" smtClean="0"/>
              <a:t>步骤：</a:t>
            </a:r>
            <a:endParaRPr lang="en-US" altLang="zh-CN" dirty="0" smtClean="0"/>
          </a:p>
          <a:p>
            <a:pPr marL="971550" lvl="1" indent="-514350"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PWN Updater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1371600" lvl="2" indent="-51435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lphaLcPeriod"/>
            </a:pPr>
            <a:r>
              <a:rPr lang="zh-CN" altLang="en-US" dirty="0" smtClean="0">
                <a:solidFill>
                  <a:srgbClr val="FF0000"/>
                </a:solidFill>
              </a:rPr>
              <a:t>去除</a:t>
            </a:r>
            <a:r>
              <a:rPr lang="en-US" altLang="zh-CN" dirty="0" err="1" smtClean="0">
                <a:solidFill>
                  <a:srgbClr val="FF0000"/>
                </a:solidFill>
              </a:rPr>
              <a:t>rom</a:t>
            </a:r>
            <a:r>
              <a:rPr lang="zh-CN" altLang="en-US" dirty="0" smtClean="0">
                <a:solidFill>
                  <a:srgbClr val="FF0000"/>
                </a:solidFill>
              </a:rPr>
              <a:t>校验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1371600" lvl="2" indent="-51435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lphaLcPeriod"/>
            </a:pPr>
            <a:r>
              <a:rPr lang="en-US" altLang="zh-CN" dirty="0" smtClean="0">
                <a:solidFill>
                  <a:srgbClr val="FF0000"/>
                </a:solidFill>
              </a:rPr>
              <a:t>Patch-&gt;</a:t>
            </a:r>
            <a:r>
              <a:rPr lang="zh-CN" altLang="en-US" dirty="0" smtClean="0">
                <a:solidFill>
                  <a:srgbClr val="FF0000"/>
                </a:solidFill>
              </a:rPr>
              <a:t>刷</a:t>
            </a:r>
            <a:r>
              <a:rPr lang="zh-CN" altLang="en-US" dirty="0" smtClean="0">
                <a:solidFill>
                  <a:srgbClr val="FF0000"/>
                </a:solidFill>
              </a:rPr>
              <a:t>自制</a:t>
            </a:r>
            <a:r>
              <a:rPr lang="en-US" altLang="zh-CN" dirty="0" smtClean="0">
                <a:solidFill>
                  <a:srgbClr val="FF0000"/>
                </a:solidFill>
              </a:rPr>
              <a:t>Rom</a:t>
            </a:r>
          </a:p>
          <a:p>
            <a:pPr marL="1371600" lvl="2" indent="-514350">
              <a:buClr>
                <a:schemeClr val="tx1">
                  <a:lumMod val="50000"/>
                  <a:lumOff val="50000"/>
                </a:schemeClr>
              </a:buClr>
              <a:buFontTx/>
              <a:buAutoNum type="alphaLcPeriod"/>
            </a:pPr>
            <a:r>
              <a:rPr lang="en-US" altLang="zh-CN" dirty="0" smtClean="0">
                <a:solidFill>
                  <a:srgbClr val="FF0000"/>
                </a:solidFill>
              </a:rPr>
              <a:t>Rom</a:t>
            </a:r>
            <a:r>
              <a:rPr lang="zh-CN" altLang="en-US" dirty="0" smtClean="0">
                <a:solidFill>
                  <a:srgbClr val="FF0000"/>
                </a:solidFill>
              </a:rPr>
              <a:t>解密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971550" lvl="1" indent="-514350"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</a:pPr>
            <a:r>
              <a:rPr lang="en-US" altLang="zh-CN" dirty="0" smtClean="0">
                <a:solidFill>
                  <a:srgbClr val="0070C0"/>
                </a:solidFill>
              </a:rPr>
              <a:t>PWN Rom</a:t>
            </a:r>
          </a:p>
          <a:p>
            <a:pPr marL="1371600" lvl="2" indent="-514350"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</a:pPr>
            <a:r>
              <a:rPr lang="zh-CN" altLang="en-US" dirty="0" smtClean="0">
                <a:solidFill>
                  <a:srgbClr val="0070C0"/>
                </a:solidFill>
              </a:rPr>
              <a:t>逆向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marL="1371600" lvl="2" indent="-514350"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</a:pPr>
            <a:r>
              <a:rPr lang="zh-CN" altLang="en-US" dirty="0" smtClean="0">
                <a:solidFill>
                  <a:srgbClr val="0070C0"/>
                </a:solidFill>
              </a:rPr>
              <a:t>增加</a:t>
            </a:r>
            <a:r>
              <a:rPr lang="zh-CN" altLang="en-US" dirty="0" smtClean="0">
                <a:solidFill>
                  <a:srgbClr val="0070C0"/>
                </a:solidFill>
              </a:rPr>
              <a:t>功能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marL="1371600" lvl="2" indent="-514350"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</a:pPr>
            <a:r>
              <a:rPr lang="zh-CN" altLang="en-US" dirty="0" smtClean="0">
                <a:solidFill>
                  <a:srgbClr val="0070C0"/>
                </a:solidFill>
              </a:rPr>
              <a:t>编译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破解</a:t>
            </a:r>
            <a:r>
              <a:rPr lang="en-US" altLang="zh-CN" dirty="0" smtClean="0"/>
              <a:t>Updater</a:t>
            </a:r>
            <a:endParaRPr lang="zh-CN" altLang="en-US" dirty="0"/>
          </a:p>
        </p:txBody>
      </p:sp>
      <p:pic>
        <p:nvPicPr>
          <p:cNvPr id="1229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53911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4"/>
          <p:cNvSpPr txBox="1">
            <a:spLocks noChangeArrowheads="1"/>
          </p:cNvSpPr>
          <p:nvPr/>
        </p:nvSpPr>
        <p:spPr bwMode="auto">
          <a:xfrm>
            <a:off x="6762750" y="3121025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</a:rPr>
              <a:t>Rom</a:t>
            </a:r>
            <a:r>
              <a:rPr lang="zh-CN" altLang="en-US" sz="2400">
                <a:solidFill>
                  <a:srgbClr val="FF0000"/>
                </a:solidFill>
              </a:rPr>
              <a:t>校验</a:t>
            </a:r>
          </a:p>
        </p:txBody>
      </p:sp>
      <p:cxnSp>
        <p:nvCxnSpPr>
          <p:cNvPr id="12293" name="直接箭头连接符 8"/>
          <p:cNvCxnSpPr>
            <a:cxnSpLocks noChangeShapeType="1"/>
          </p:cNvCxnSpPr>
          <p:nvPr/>
        </p:nvCxnSpPr>
        <p:spPr bwMode="auto">
          <a:xfrm flipV="1">
            <a:off x="5003800" y="3429000"/>
            <a:ext cx="1758950" cy="8636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破解</a:t>
            </a:r>
            <a:r>
              <a:rPr lang="en-US" altLang="zh-CN" dirty="0" smtClean="0"/>
              <a:t>Updater</a:t>
            </a:r>
            <a:endParaRPr lang="zh-CN" altLang="en-US" dirty="0"/>
          </a:p>
        </p:txBody>
      </p:sp>
      <p:pic>
        <p:nvPicPr>
          <p:cNvPr id="1331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19225"/>
            <a:ext cx="66675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破解</a:t>
            </a:r>
            <a:r>
              <a:rPr lang="en-US" altLang="zh-CN" dirty="0" smtClean="0"/>
              <a:t>Updater</a:t>
            </a:r>
          </a:p>
          <a:p>
            <a:pPr lvl="1">
              <a:defRPr/>
            </a:pPr>
            <a:r>
              <a:rPr lang="zh-CN" altLang="en-US" dirty="0" smtClean="0"/>
              <a:t>去除版本校验</a:t>
            </a:r>
            <a:endParaRPr lang="en-US" altLang="zh-CN" dirty="0" smtClean="0"/>
          </a:p>
        </p:txBody>
      </p:sp>
      <p:pic>
        <p:nvPicPr>
          <p:cNvPr id="1536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5740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54387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5" name="直接箭头连接符 3"/>
          <p:cNvCxnSpPr>
            <a:cxnSpLocks noChangeShapeType="1"/>
          </p:cNvCxnSpPr>
          <p:nvPr/>
        </p:nvCxnSpPr>
        <p:spPr bwMode="auto">
          <a:xfrm>
            <a:off x="2627313" y="3429000"/>
            <a:ext cx="1728787" cy="1800225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346</Words>
  <Application>Microsoft Office PowerPoint</Application>
  <PresentationFormat>全屏显示(4:3)</PresentationFormat>
  <Paragraphs>97</Paragraphs>
  <Slides>26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zhourongyu</cp:lastModifiedBy>
  <cp:revision>107</cp:revision>
  <dcterms:created xsi:type="dcterms:W3CDTF">2005-07-11T03:26:51Z</dcterms:created>
  <dcterms:modified xsi:type="dcterms:W3CDTF">2014-10-24T12:05:27Z</dcterms:modified>
</cp:coreProperties>
</file>